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67" r:id="rId3"/>
    <p:sldId id="258" r:id="rId4"/>
    <p:sldId id="264" r:id="rId5"/>
    <p:sldId id="259" r:id="rId6"/>
    <p:sldId id="260" r:id="rId7"/>
    <p:sldId id="261" r:id="rId8"/>
    <p:sldId id="265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E"/>
    <a:srgbClr val="A5ACAF"/>
    <a:srgbClr val="10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343" autoAdjust="0"/>
  </p:normalViewPr>
  <p:slideViewPr>
    <p:cSldViewPr snapToGrid="0">
      <p:cViewPr varScale="1">
        <p:scale>
          <a:sx n="105" d="100"/>
          <a:sy n="105" d="100"/>
        </p:scale>
        <p:origin x="138" y="1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997-89E5-44F7-A26B-ED3F5D29E8D0}" type="datetimeFigureOut">
              <a:rPr lang="en-US" smtClean="0"/>
              <a:t>2019-05-21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1D8F-AAC1-40A4-AD42-EB1FB76C0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246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78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41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2019-05-21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keriet/Introduction-to-programming-in-python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595" y="1195607"/>
            <a:ext cx="5910966" cy="3665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2221" y="788440"/>
            <a:ext cx="6634904" cy="2268559"/>
          </a:xfrm>
        </p:spPr>
        <p:txBody>
          <a:bodyPr>
            <a:normAutofit fontScale="90000"/>
          </a:bodyPr>
          <a:lstStyle/>
          <a:p>
            <a:pPr algn="l"/>
            <a:r>
              <a:rPr lang="en-US" sz="4400" dirty="0" smtClean="0"/>
              <a:t>Introduction to Programming </a:t>
            </a:r>
            <a:br>
              <a:rPr lang="en-US" sz="4400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42221" y="3319245"/>
            <a:ext cx="6096000" cy="8720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Master’s </a:t>
            </a: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Universal 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Design of ICT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Abhijeet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Sapkota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21" y="4453525"/>
            <a:ext cx="1905000" cy="1905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447221" y="5553170"/>
            <a:ext cx="7106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GitHub link:</a:t>
            </a:r>
            <a:endParaRPr lang="en-US" sz="1600" dirty="0" smtClean="0">
              <a:hlinkClick r:id="rId6"/>
            </a:endParaRPr>
          </a:p>
          <a:p>
            <a:r>
              <a:rPr lang="en-US" sz="1600" dirty="0" smtClean="0"/>
              <a:t>(https</a:t>
            </a:r>
            <a:r>
              <a:rPr lang="en-US" sz="1600" dirty="0"/>
              <a:t>://</a:t>
            </a:r>
            <a:r>
              <a:rPr lang="en-US" sz="1600" dirty="0" smtClean="0"/>
              <a:t>github.com/makeriet/Introduction-to-programming-in-python)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6551635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‘Python’ programming language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899" y="2063085"/>
            <a:ext cx="9968240" cy="540415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Clear and powerful programming language</a:t>
            </a:r>
            <a:endParaRPr lang="en-US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60156" y="2931734"/>
            <a:ext cx="10572808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Elegant syntax, making program code easier to read</a:t>
            </a:r>
            <a:endParaRPr lang="en-US" dirty="0"/>
          </a:p>
          <a:p>
            <a:pPr>
              <a:buFont typeface="Arial" panose="020B0604020202020204" pitchFamily="34" charset="0"/>
              <a:buChar char="#"/>
            </a:pPr>
            <a:endParaRPr lang="en-US" sz="18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07576" y="377190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Comes with large standard library</a:t>
            </a:r>
            <a:endParaRPr lang="en-US" dirty="0" smtClean="0"/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4244028" y="457550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Interactive mode for short snippet of code</a:t>
            </a:r>
            <a:endParaRPr lang="en-US" sz="1800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5241493" y="537911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2757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python?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1047577" y="1844860"/>
            <a:ext cx="2963043" cy="1638599"/>
            <a:chOff x="6731688" y="1198323"/>
            <a:chExt cx="5750284" cy="29115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3936" y="2027621"/>
              <a:ext cx="5268036" cy="2082226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Left"/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0" name="Rectangle 9"/>
            <p:cNvSpPr/>
            <p:nvPr/>
          </p:nvSpPr>
          <p:spPr>
            <a:xfrm rot="21415166">
              <a:off x="6731688" y="1198323"/>
              <a:ext cx="3230373" cy="456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Perfect to begin programming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940494" y="3219749"/>
            <a:ext cx="1678184" cy="1524560"/>
            <a:chOff x="579178" y="3634278"/>
            <a:chExt cx="3662405" cy="2923938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78" y="4498113"/>
              <a:ext cx="3662405" cy="206010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4" name="Rectangle 13"/>
            <p:cNvSpPr/>
            <p:nvPr/>
          </p:nvSpPr>
          <p:spPr>
            <a:xfrm>
              <a:off x="1404335" y="3634278"/>
              <a:ext cx="2012089" cy="456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 smtClean="0"/>
                <a:t>Large Community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48009" y="2934147"/>
            <a:ext cx="2684718" cy="1283886"/>
            <a:chOff x="2667356" y="-837774"/>
            <a:chExt cx="4357334" cy="204388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91571" flipH="1">
              <a:off x="3366107" y="-837774"/>
              <a:ext cx="3658583" cy="200253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5" name="Rectangle 14"/>
            <p:cNvSpPr/>
            <p:nvPr/>
          </p:nvSpPr>
          <p:spPr>
            <a:xfrm rot="1616551">
              <a:off x="2667356" y="836776"/>
              <a:ext cx="2223686" cy="3693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Artificial Intelligence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618678" y="4337381"/>
            <a:ext cx="1792953" cy="2191801"/>
            <a:chOff x="7618466" y="4861226"/>
            <a:chExt cx="2712488" cy="36166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466" y="5896604"/>
              <a:ext cx="1955362" cy="258128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8306042" y="4861226"/>
              <a:ext cx="2024912" cy="4565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Machine Learning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37083" y="393723"/>
            <a:ext cx="2613819" cy="1734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56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899" y="2063085"/>
            <a:ext cx="5100401" cy="540415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Preparing </a:t>
            </a:r>
            <a:r>
              <a:rPr lang="en-US" dirty="0" err="1" smtClean="0"/>
              <a:t>PyCharm</a:t>
            </a:r>
            <a:r>
              <a:rPr lang="en-US" dirty="0" smtClean="0"/>
              <a:t> (15 minutes)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759245" y="319393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endParaRPr lang="en-US" sz="18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507101" y="4191552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5158427" y="514657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  <a:endParaRPr lang="en-US" sz="1800" dirty="0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9015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Python Syntax (Data and expressions)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87127" y="162673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Comment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661227" y="315347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F</a:t>
            </a:r>
            <a:r>
              <a:rPr lang="en-US" dirty="0" smtClean="0"/>
              <a:t>irst Program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12120" y="390791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V</a:t>
            </a:r>
            <a:r>
              <a:rPr lang="en-US" dirty="0" smtClean="0"/>
              <a:t>ariables</a:t>
            </a:r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044357" y="444048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Data Types</a:t>
            </a:r>
            <a:endParaRPr lang="en-US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656" y="499928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Arithmetic Operations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581649" y="588549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C</a:t>
            </a:r>
            <a:r>
              <a:rPr lang="en-US" dirty="0" smtClean="0"/>
              <a:t>onverting data types </a:t>
            </a:r>
            <a:endParaRPr lang="en-US" sz="1800" dirty="0" smtClean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9414" y="242205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Keywords</a:t>
            </a:r>
            <a:endParaRPr lang="en-US" sz="1800" dirty="0" smtClean="0"/>
          </a:p>
        </p:txBody>
      </p:sp>
      <p:grpSp>
        <p:nvGrpSpPr>
          <p:cNvPr id="24" name="Group 23"/>
          <p:cNvGrpSpPr/>
          <p:nvPr/>
        </p:nvGrpSpPr>
        <p:grpSpPr>
          <a:xfrm>
            <a:off x="2368627" y="1637754"/>
            <a:ext cx="12038020" cy="2652102"/>
            <a:chOff x="2368627" y="1637754"/>
            <a:chExt cx="12038020" cy="2652102"/>
          </a:xfrm>
        </p:grpSpPr>
        <p:sp>
          <p:nvSpPr>
            <p:cNvPr id="22" name="Freeform 21"/>
            <p:cNvSpPr/>
            <p:nvPr/>
          </p:nvSpPr>
          <p:spPr>
            <a:xfrm>
              <a:off x="2368627" y="1685581"/>
              <a:ext cx="6026590" cy="2313542"/>
            </a:xfrm>
            <a:custGeom>
              <a:avLst/>
              <a:gdLst>
                <a:gd name="connsiteX0" fmla="*/ 0 w 6147412"/>
                <a:gd name="connsiteY0" fmla="*/ 969484 h 2313542"/>
                <a:gd name="connsiteX1" fmla="*/ 6147412 w 6147412"/>
                <a:gd name="connsiteY1" fmla="*/ 0 h 2313542"/>
                <a:gd name="connsiteX2" fmla="*/ 6147412 w 6147412"/>
                <a:gd name="connsiteY2" fmla="*/ 2313542 h 2313542"/>
                <a:gd name="connsiteX3" fmla="*/ 0 w 6147412"/>
                <a:gd name="connsiteY3" fmla="*/ 969484 h 23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47412" h="2313542">
                  <a:moveTo>
                    <a:pt x="0" y="969484"/>
                  </a:moveTo>
                  <a:lnTo>
                    <a:pt x="6147412" y="0"/>
                  </a:lnTo>
                  <a:lnTo>
                    <a:pt x="6147412" y="2313542"/>
                  </a:lnTo>
                  <a:lnTo>
                    <a:pt x="0" y="969484"/>
                  </a:lnTo>
                  <a:close/>
                </a:path>
              </a:pathLst>
            </a:custGeom>
            <a:noFill/>
            <a:ln w="19050">
              <a:solidFill>
                <a:srgbClr val="FFFF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noFill/>
              </a:endParaRPr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61269" y="1637754"/>
              <a:ext cx="5945378" cy="2652102"/>
            </a:xfrm>
            <a:prstGeom prst="rect">
              <a:avLst/>
            </a:prstGeom>
          </p:spPr>
        </p:pic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293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Control Structures and Conditions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076" y="172835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017857" y="343030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Sequential </a:t>
            </a:r>
            <a:r>
              <a:rPr lang="en-US" dirty="0"/>
              <a:t>control </a:t>
            </a:r>
            <a:r>
              <a:rPr lang="en-US" dirty="0" smtClean="0"/>
              <a:t>flow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09263" y="432483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Selection </a:t>
            </a:r>
            <a:r>
              <a:rPr lang="en-US" dirty="0"/>
              <a:t>control flow</a:t>
            </a:r>
          </a:p>
          <a:p>
            <a:pPr>
              <a:buFont typeface="Arial" panose="020B0604020202020204" pitchFamily="34" charset="0"/>
              <a:buChar char="#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204942" y="5174703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Iterative control flow</a:t>
            </a:r>
            <a:endParaRPr lang="en-US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90641" y="2606643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Indentation</a:t>
            </a:r>
            <a:endParaRPr lang="en-US" sz="18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1844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43059" y="163935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32397" y="244909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Defining functions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802652" y="3197578"/>
            <a:ext cx="6167743" cy="14683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Types of functions</a:t>
            </a:r>
          </a:p>
          <a:p>
            <a:pPr marL="457010" lvl="1" indent="0">
              <a:buNone/>
            </a:pPr>
            <a:r>
              <a:rPr lang="en-US" sz="1600" i="1" dirty="0" smtClean="0"/>
              <a:t>	1. Non- value returning  </a:t>
            </a:r>
          </a:p>
          <a:p>
            <a:pPr marL="457010" lvl="1" indent="0">
              <a:buNone/>
            </a:pPr>
            <a:r>
              <a:rPr lang="en-US" sz="1600" i="1" dirty="0"/>
              <a:t>	</a:t>
            </a:r>
            <a:r>
              <a:rPr lang="en-US" sz="1600" i="1" dirty="0" smtClean="0"/>
              <a:t>	2. Value returning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066509" y="581052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Arguments and Parameters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664413" y="4861306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Calling function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121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1802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8" y="1690686"/>
            <a:ext cx="5746187" cy="423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031" y="1690686"/>
            <a:ext cx="5029969" cy="423816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1179" y="6253655"/>
            <a:ext cx="1300821" cy="6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952</TotalTime>
  <Words>160</Words>
  <Application>Microsoft Office PowerPoint</Application>
  <PresentationFormat>Widescreen</PresentationFormat>
  <Paragraphs>54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MS Shell Dlg 2</vt:lpstr>
      <vt:lpstr>Wingdings</vt:lpstr>
      <vt:lpstr>Wingdings 3</vt:lpstr>
      <vt:lpstr>Madison</vt:lpstr>
      <vt:lpstr>Introduction to Programming  in  Python</vt:lpstr>
      <vt:lpstr>‘Python’ programming language </vt:lpstr>
      <vt:lpstr>Why python?</vt:lpstr>
      <vt:lpstr>Overview </vt:lpstr>
      <vt:lpstr>Python Syntax (Data and expressions)</vt:lpstr>
      <vt:lpstr>Control Structures and Conditions</vt:lpstr>
      <vt:lpstr>Functions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Shadowjeet</dc:creator>
  <cp:lastModifiedBy>Shadowjeet</cp:lastModifiedBy>
  <cp:revision>57</cp:revision>
  <dcterms:created xsi:type="dcterms:W3CDTF">2019-03-04T21:45:59Z</dcterms:created>
  <dcterms:modified xsi:type="dcterms:W3CDTF">2019-05-21T02:07:56Z</dcterms:modified>
</cp:coreProperties>
</file>